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/>
              <a:t>2018-10-19</a:t>
            </a:r>
            <a:endParaRPr lang="en-US" altLang="zh-CN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wpkenan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 descr="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03345" y="1825625"/>
            <a:ext cx="4384040" cy="43516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1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90645" y="1825625"/>
            <a:ext cx="4409440" cy="43516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35705" y="1825625"/>
            <a:ext cx="4719320" cy="43516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2_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52215" y="1825625"/>
            <a:ext cx="4686300" cy="43516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19550" y="1825625"/>
            <a:ext cx="4152265" cy="43516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3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81095" y="1825625"/>
            <a:ext cx="4828540" cy="43516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1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2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  <p:tag name="KSO_WM_UNIT_TYPE" val="a"/>
  <p:tag name="KSO_WM_UNIT_INDEX" val="1"/>
  <p:tag name="KSO_WM_UNIT_ID" val="custom20184553_1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空白演示"/>
</p:tagLst>
</file>

<file path=ppt/tags/tag5.xml><?xml version="1.0" encoding="utf-8"?>
<p:tagLst xmlns:p="http://schemas.openxmlformats.org/presentationml/2006/main">
  <p:tag name="KSO_WM_TEMPLATE_CATEGORY" val="custom"/>
  <p:tag name="KSO_WM_TEMPLATE_INDEX" val="20184553"/>
  <p:tag name="KSO_WM_UNIT_CLEAR" val="0"/>
  <p:tag name="KSO_WM_UNIT_COMPATIBLE" val="0"/>
  <p:tag name="KSO_WM_UNIT_HIGHLIGHT" val="0"/>
  <p:tag name="KSO_WM_UNIT_ISCONTENTSTITLE" val="0"/>
  <p:tag name="KSO_WM_UNIT_VALUE" val="234"/>
  <p:tag name="KSO_WM_UNIT_LAYERLEVEL" val="1"/>
  <p:tag name="KSO_WM_UNIT_INDEX" val="1"/>
  <p:tag name="KSO_WM_UNIT_ID" val="custom20184553_1*b*1"/>
  <p:tag name="KSO_WM_UNIT_TYPE" val="b"/>
  <p:tag name="KSO_WM_BEAUTIFY_FLAG" val="#wm#"/>
  <p:tag name="KSO_WM_TAG_VERSION" val="1.0"/>
  <p:tag name="KSO_WM_UNIT_PRESET_TEXT" val="Lorem ipsum dolor sit amet, consectetur adipisicing elit."/>
</p:tagLst>
</file>

<file path=ppt/tags/tag6.xml><?xml version="1.0" encoding="utf-8"?>
<p:tagLst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7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8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9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heme/theme1.xml><?xml version="1.0" encoding="utf-8"?>
<a:theme xmlns:a="http://schemas.openxmlformats.org/drawingml/2006/main" name="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</Words>
  <Application>WPS 演示</Application>
  <PresentationFormat>宽屏</PresentationFormat>
  <Paragraphs>4</Paragraphs>
  <Slides>7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宋体</vt:lpstr>
      <vt:lpstr>Wingdings</vt:lpstr>
      <vt:lpstr>黑体</vt:lpstr>
      <vt:lpstr>Calibri</vt:lpstr>
      <vt:lpstr>微软雅黑</vt:lpstr>
      <vt:lpstr>Arial Unicode MS</vt:lpstr>
      <vt:lpstr>Office 主题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</cp:lastModifiedBy>
  <cp:revision>3</cp:revision>
  <dcterms:created xsi:type="dcterms:W3CDTF">2018-03-01T02:03:00Z</dcterms:created>
  <dcterms:modified xsi:type="dcterms:W3CDTF">2018-10-19T02:06:44Z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2052-10.1.0.7566</vt:lpwstr>
  </property>
</Properties>
</file>

<file path=docProps/thumbnail.jpeg>
</file>